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35.png" ContentType="image/png"/>
  <Override PartName="/ppt/media/image5.png" ContentType="image/png"/>
  <Override PartName="/ppt/media/image17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61.png" ContentType="image/png"/>
  <Override PartName="/ppt/media/image24.png" ContentType="image/png"/>
  <Override PartName="/ppt/media/image31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25.xml.rels" ContentType="application/vnd.openxmlformats-package.relationships+xml"/>
  <Override PartName="/ppt/slides/_rels/slide78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6.xml.rels" ContentType="application/vnd.openxmlformats-package.relationships+xml"/>
  <Override PartName="/ppt/slides/_rels/slide77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3CFA8E-D8F5-486C-B98C-3B6905D2CF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B9086E-79E0-4034-BB0C-F1BBF7F3E1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4288E1-038E-4B27-B507-6E5C5E04498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80AAB6-D3B0-4158-8778-5810AE3C0AF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C92BFB-BC98-4DD6-BE2E-92EE7496E6A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32C7C8-F3E8-4EB9-B6F5-FFB4236549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CAA75E-BF5F-4A36-9D02-965D261E814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4D0C0C-BFAD-4E74-85EF-466C6A2CDB6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42E97A-A098-4BEE-BA0E-CEAB61D3E41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6F738E-0803-4836-9177-6AC1C8EA17D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D046DE-E6EB-495D-9473-7DE6DE0618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492D78-7820-4F53-8457-81A998097F1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8922BB0-3FFF-4F3D-8A6E-08E60BA4B9F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31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32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34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2024-08-28T10:14:10Z</dcterms:modified>
  <cp:revision>90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